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70" r:id="rId4"/>
    <p:sldId id="271" r:id="rId5"/>
    <p:sldId id="272" r:id="rId6"/>
    <p:sldId id="25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0083800" cy="7562850"/>
  <p:notesSz cx="100838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686" y="-11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3F19-691F-48AF-A1EC-A61DC99B727E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1188" y="566738"/>
            <a:ext cx="37814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8063" y="3592513"/>
            <a:ext cx="8067675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11825" y="718343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A457-F054-42DB-BFAE-EB9649A50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7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A457-F054-42DB-BFAE-EB9649A509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83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80625" cy="75590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451" y="574167"/>
            <a:ext cx="8908897" cy="1294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697" y="1796034"/>
            <a:ext cx="8874404" cy="3745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7451" y="574167"/>
            <a:ext cx="8908897" cy="5232202"/>
          </a:xfrm>
        </p:spPr>
        <p:txBody>
          <a:bodyPr/>
          <a:lstStyle/>
          <a:p>
            <a:pPr algn="ctr"/>
            <a:r>
              <a:rPr lang="ru-RU" sz="4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наших лесов</a:t>
            </a:r>
            <a:br>
              <a:rPr lang="ru-RU" sz="4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b="1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Подготовили:        </a:t>
            </a:r>
            <a:br>
              <a:rPr lang="ru-RU" sz="2000" b="1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b="1" i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            Иванова М.В.</a:t>
            </a:r>
            <a:br>
              <a:rPr lang="ru-RU" sz="2000" b="1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b="1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                 Мансурова О.А.</a:t>
            </a:r>
            <a:br>
              <a:rPr lang="ru-RU" sz="2000" b="1" i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5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352425"/>
            <a:ext cx="7830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ша\Desktop\P503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2105026"/>
            <a:ext cx="44196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ша\Desktop\P503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105026"/>
            <a:ext cx="4419600" cy="495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90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100" y="504825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ша\Desktop\P503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419226"/>
            <a:ext cx="7086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2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733425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маша\Desktop\P316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2179975"/>
            <a:ext cx="3986508" cy="41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ша\Desktop\P4180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171825"/>
            <a:ext cx="4038600" cy="40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46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720" y="1150530"/>
            <a:ext cx="678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результате работы у детей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Сформировались знания о жизни диких животных в природных условиях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Повысился познавательный интерес, умение выстраивать связную речь в процессе описательных рассказов о животных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Повысилась любознательность, интерес к живой природе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4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700" y="1495425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451" y="574167"/>
            <a:ext cx="9255049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95"/>
              </a:lnSpc>
            </a:pPr>
            <a:r>
              <a:rPr sz="44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sz="4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524" y="1884426"/>
            <a:ext cx="8820785" cy="256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45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в недостаточной степени имеют представления о животных наших лесов, об их детёнышах, особенностях внешнего вида, условиях обитания, их повадках. Затрудняются в составлении связного высказывания о предмете, так как не имеют достаточных знаний и словарного запаса, им требуется помощь взрослого в планировании рассказа.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697" y="1796034"/>
            <a:ext cx="8874404" cy="147732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познавательных и творческих способностей детей в процессе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51" y="574167"/>
            <a:ext cx="8908897" cy="430887"/>
          </a:xfrm>
        </p:spPr>
        <p:txBody>
          <a:bodyPr/>
          <a:lstStyle/>
          <a:p>
            <a:endParaRPr lang="ru-RU" sz="28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900" y="1800225"/>
            <a:ext cx="8874404" cy="3877985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Дать детям представления о жизни диких животных наших лесов, об образе жизни, питании, жилищах.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Развивать связную речь, через составление описательных рассказов о животных.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Воспитывать интерес к живой природе, любознательность.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581025"/>
            <a:ext cx="8908897" cy="492443"/>
          </a:xfrm>
        </p:spPr>
        <p:txBody>
          <a:bodyPr/>
          <a:lstStyle/>
          <a:p>
            <a:pPr algn="ctr"/>
            <a:r>
              <a:rPr lang="ru-RU" sz="32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</a:t>
            </a:r>
            <a:endParaRPr lang="ru-RU" sz="32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697" y="1796034"/>
            <a:ext cx="8874404" cy="2585323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1-й этап Подготовительный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2-й этап Организационно-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практический (разработка проекта)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3-й этап Заключительный</a:t>
            </a:r>
          </a:p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(подведение итогов)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9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0100" y="497026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1-й этап Подготовительный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ша\Desktop\P3140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952625"/>
            <a:ext cx="56388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180" y="65722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2-й этап Организационно-практический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(разработка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81225"/>
            <a:ext cx="2071702" cy="167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-коммуникативное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9300" y="2181224"/>
            <a:ext cx="2133600" cy="167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975100" y="3705225"/>
            <a:ext cx="23241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76824"/>
            <a:ext cx="2143710" cy="167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9300" y="5076824"/>
            <a:ext cx="2133600" cy="1676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6500" y="5915023"/>
            <a:ext cx="2819400" cy="137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936497" y="3133492"/>
            <a:ext cx="1038603" cy="849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011943" y="3133491"/>
            <a:ext cx="1087357" cy="849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20846" y="4168882"/>
            <a:ext cx="1778454" cy="128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23180" y="5100209"/>
            <a:ext cx="0" cy="715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013583" y="4946500"/>
            <a:ext cx="1465834" cy="56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72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900" y="2252741"/>
            <a:ext cx="3962400" cy="76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1746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ша\Desktop\P3140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187450"/>
            <a:ext cx="6451600" cy="56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2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080" y="625356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ша\Desktop\P3140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2638424"/>
            <a:ext cx="4419600" cy="40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ша\Desktop\P503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571626"/>
            <a:ext cx="4648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5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230</Words>
  <Application>Microsoft Office PowerPoint</Application>
  <PresentationFormat>Произвольный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Животные наших лесов                                          Подготовили:                                                                                                             Иванова М.В.                                                                                                         Мансурова О.А.  </vt:lpstr>
      <vt:lpstr> Актуальность проекта</vt:lpstr>
      <vt:lpstr>Слайд 3</vt:lpstr>
      <vt:lpstr>Слайд 4</vt:lpstr>
      <vt:lpstr>Этапы работы над проектом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«Животные нашего края»</dc:title>
  <dc:creator>олеся лопина</dc:creator>
  <cp:lastModifiedBy>User</cp:lastModifiedBy>
  <cp:revision>33</cp:revision>
  <dcterms:created xsi:type="dcterms:W3CDTF">2017-01-05T15:27:04Z</dcterms:created>
  <dcterms:modified xsi:type="dcterms:W3CDTF">2017-05-11T07:16:46Z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2017-01-05T00:00:00Z</vt:filetime>
  </property>
</Properties>
</file>